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2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3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4" y="22690339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95" indent="0" algn="ctr">
              <a:buNone/>
              <a:defRPr sz="6299"/>
            </a:lvl2pPr>
            <a:lvl3pPr marL="2880189" indent="0" algn="ctr">
              <a:buNone/>
              <a:defRPr sz="5669"/>
            </a:lvl3pPr>
            <a:lvl4pPr marL="4320285" indent="0" algn="ctr">
              <a:buNone/>
              <a:defRPr sz="5041"/>
            </a:lvl4pPr>
            <a:lvl5pPr marL="5760379" indent="0" algn="ctr">
              <a:buNone/>
              <a:defRPr sz="5041"/>
            </a:lvl5pPr>
            <a:lvl6pPr marL="7200474" indent="0" algn="ctr">
              <a:buNone/>
              <a:defRPr sz="5041"/>
            </a:lvl6pPr>
            <a:lvl7pPr marL="8640568" indent="0" algn="ctr">
              <a:buNone/>
              <a:defRPr sz="5041"/>
            </a:lvl7pPr>
            <a:lvl8pPr marL="10080664" indent="0" algn="ctr">
              <a:buNone/>
              <a:defRPr sz="5041"/>
            </a:lvl8pPr>
            <a:lvl9pPr marL="11520759" indent="0" algn="ctr">
              <a:buNone/>
              <a:defRPr sz="5041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9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14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5"/>
            <a:ext cx="6210092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5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232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4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1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1" y="28910441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9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189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285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4pPr>
            <a:lvl5pPr marL="5760379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5pPr>
            <a:lvl6pPr marL="7200474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6pPr>
            <a:lvl7pPr marL="8640568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7pPr>
            <a:lvl8pPr marL="10080664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8pPr>
            <a:lvl9pPr marL="11520759" indent="0">
              <a:buNone/>
              <a:defRPr sz="50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16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30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6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7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1" y="2300044"/>
            <a:ext cx="24840367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2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95" indent="0">
              <a:buNone/>
              <a:defRPr sz="6299" b="1"/>
            </a:lvl2pPr>
            <a:lvl3pPr marL="2880189" indent="0">
              <a:buNone/>
              <a:defRPr sz="5669" b="1"/>
            </a:lvl3pPr>
            <a:lvl4pPr marL="4320285" indent="0">
              <a:buNone/>
              <a:defRPr sz="5041" b="1"/>
            </a:lvl4pPr>
            <a:lvl5pPr marL="5760379" indent="0">
              <a:buNone/>
              <a:defRPr sz="5041" b="1"/>
            </a:lvl5pPr>
            <a:lvl6pPr marL="7200474" indent="0">
              <a:buNone/>
              <a:defRPr sz="5041" b="1"/>
            </a:lvl6pPr>
            <a:lvl7pPr marL="8640568" indent="0">
              <a:buNone/>
              <a:defRPr sz="5041" b="1"/>
            </a:lvl7pPr>
            <a:lvl8pPr marL="10080664" indent="0">
              <a:buNone/>
              <a:defRPr sz="5041" b="1"/>
            </a:lvl8pPr>
            <a:lvl9pPr marL="11520759" indent="0">
              <a:buNone/>
              <a:defRPr sz="504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4"/>
            <a:ext cx="12183928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2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95" indent="0">
              <a:buNone/>
              <a:defRPr sz="6299" b="1"/>
            </a:lvl2pPr>
            <a:lvl3pPr marL="2880189" indent="0">
              <a:buNone/>
              <a:defRPr sz="5669" b="1"/>
            </a:lvl3pPr>
            <a:lvl4pPr marL="4320285" indent="0">
              <a:buNone/>
              <a:defRPr sz="5041" b="1"/>
            </a:lvl4pPr>
            <a:lvl5pPr marL="5760379" indent="0">
              <a:buNone/>
              <a:defRPr sz="5041" b="1"/>
            </a:lvl5pPr>
            <a:lvl6pPr marL="7200474" indent="0">
              <a:buNone/>
              <a:defRPr sz="5041" b="1"/>
            </a:lvl6pPr>
            <a:lvl7pPr marL="8640568" indent="0">
              <a:buNone/>
              <a:defRPr sz="5041" b="1"/>
            </a:lvl7pPr>
            <a:lvl8pPr marL="10080664" indent="0">
              <a:buNone/>
              <a:defRPr sz="5041" b="1"/>
            </a:lvl8pPr>
            <a:lvl9pPr marL="11520759" indent="0">
              <a:buNone/>
              <a:defRPr sz="504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4"/>
            <a:ext cx="12243932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48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97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53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1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3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1" y="12960192"/>
            <a:ext cx="9288887" cy="24010358"/>
          </a:xfrm>
        </p:spPr>
        <p:txBody>
          <a:bodyPr/>
          <a:lstStyle>
            <a:lvl1pPr marL="0" indent="0">
              <a:buNone/>
              <a:defRPr sz="5041"/>
            </a:lvl1pPr>
            <a:lvl2pPr marL="1440095" indent="0">
              <a:buNone/>
              <a:defRPr sz="4410"/>
            </a:lvl2pPr>
            <a:lvl3pPr marL="2880189" indent="0">
              <a:buNone/>
              <a:defRPr sz="3780"/>
            </a:lvl3pPr>
            <a:lvl4pPr marL="4320285" indent="0">
              <a:buNone/>
              <a:defRPr sz="3150"/>
            </a:lvl4pPr>
            <a:lvl5pPr marL="5760379" indent="0">
              <a:buNone/>
              <a:defRPr sz="3150"/>
            </a:lvl5pPr>
            <a:lvl6pPr marL="7200474" indent="0">
              <a:buNone/>
              <a:defRPr sz="3150"/>
            </a:lvl6pPr>
            <a:lvl7pPr marL="8640568" indent="0">
              <a:buNone/>
              <a:defRPr sz="3150"/>
            </a:lvl7pPr>
            <a:lvl8pPr marL="10080664" indent="0">
              <a:buNone/>
              <a:defRPr sz="3150"/>
            </a:lvl8pPr>
            <a:lvl9pPr marL="11520759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9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1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3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95" indent="0">
              <a:buNone/>
              <a:defRPr sz="8819"/>
            </a:lvl2pPr>
            <a:lvl3pPr marL="2880189" indent="0">
              <a:buNone/>
              <a:defRPr sz="7559"/>
            </a:lvl3pPr>
            <a:lvl4pPr marL="4320285" indent="0">
              <a:buNone/>
              <a:defRPr sz="6299"/>
            </a:lvl4pPr>
            <a:lvl5pPr marL="5760379" indent="0">
              <a:buNone/>
              <a:defRPr sz="6299"/>
            </a:lvl5pPr>
            <a:lvl6pPr marL="7200474" indent="0">
              <a:buNone/>
              <a:defRPr sz="6299"/>
            </a:lvl6pPr>
            <a:lvl7pPr marL="8640568" indent="0">
              <a:buNone/>
              <a:defRPr sz="6299"/>
            </a:lvl7pPr>
            <a:lvl8pPr marL="10080664" indent="0">
              <a:buNone/>
              <a:defRPr sz="6299"/>
            </a:lvl8pPr>
            <a:lvl9pPr marL="11520759" indent="0">
              <a:buNone/>
              <a:defRPr sz="6299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1" y="12960192"/>
            <a:ext cx="9288887" cy="24010358"/>
          </a:xfrm>
        </p:spPr>
        <p:txBody>
          <a:bodyPr/>
          <a:lstStyle>
            <a:lvl1pPr marL="0" indent="0">
              <a:buNone/>
              <a:defRPr sz="5041"/>
            </a:lvl1pPr>
            <a:lvl2pPr marL="1440095" indent="0">
              <a:buNone/>
              <a:defRPr sz="4410"/>
            </a:lvl2pPr>
            <a:lvl3pPr marL="2880189" indent="0">
              <a:buNone/>
              <a:defRPr sz="3780"/>
            </a:lvl3pPr>
            <a:lvl4pPr marL="4320285" indent="0">
              <a:buNone/>
              <a:defRPr sz="3150"/>
            </a:lvl4pPr>
            <a:lvl5pPr marL="5760379" indent="0">
              <a:buNone/>
              <a:defRPr sz="3150"/>
            </a:lvl5pPr>
            <a:lvl6pPr marL="7200474" indent="0">
              <a:buNone/>
              <a:defRPr sz="3150"/>
            </a:lvl6pPr>
            <a:lvl7pPr marL="8640568" indent="0">
              <a:buNone/>
              <a:defRPr sz="3150"/>
            </a:lvl7pPr>
            <a:lvl8pPr marL="10080664" indent="0">
              <a:buNone/>
              <a:defRPr sz="3150"/>
            </a:lvl8pPr>
            <a:lvl9pPr marL="11520759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48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30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30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1D4BE-4E40-4F30-82E2-7EFC3B92381D}" type="datetimeFigureOut">
              <a:rPr lang="zh-CN" altLang="en-US" smtClean="0"/>
              <a:t>2024/4/2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2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1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63CA1-CF9F-487C-99F8-57661FDE4F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9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189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47" indent="-720047" algn="l" defTabSz="2880189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142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237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332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427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522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616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710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806" indent="-720047" algn="l" defTabSz="2880189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95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189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285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379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474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568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664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759" algn="l" defTabSz="2880189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0C3367A3-AAFE-4F30-8903-174542BBC3D3}"/>
              </a:ext>
            </a:extLst>
          </p:cNvPr>
          <p:cNvSpPr txBox="1"/>
          <p:nvPr/>
        </p:nvSpPr>
        <p:spPr>
          <a:xfrm>
            <a:off x="3998913" y="2606483"/>
            <a:ext cx="20802599" cy="459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altLang="zh-CN" sz="8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altLang="zh-CN" sz="8800" b="1" dirty="0">
                <a:latin typeface="Arial" panose="020B060402020202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itle</a:t>
            </a:r>
            <a:endParaRPr lang="zh-CN" altLang="zh-CN" sz="80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401" kern="100" dirty="0">
                <a:latin typeface="Arial" panose="020B0604020202020204" pitchFamily="34" charset="0"/>
                <a:ea typeface="宋体" panose="02010600030101010101" pitchFamily="2" charset="-122"/>
              </a:rPr>
              <a:t>Author’s full names (first and last) </a:t>
            </a:r>
          </a:p>
          <a:p>
            <a:pPr algn="ctr">
              <a:lnSpc>
                <a:spcPct val="150000"/>
              </a:lnSpc>
            </a:pPr>
            <a:r>
              <a:rPr lang="en-US" altLang="zh-CN" sz="54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  <a:endParaRPr lang="zh-CN" altLang="zh-CN" sz="7200" kern="1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B511843-196D-4053-8ECC-01470ED61E76}"/>
              </a:ext>
            </a:extLst>
          </p:cNvPr>
          <p:cNvSpPr txBox="1"/>
          <p:nvPr/>
        </p:nvSpPr>
        <p:spPr>
          <a:xfrm>
            <a:off x="3998912" y="9715502"/>
            <a:ext cx="21375688" cy="9071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marL="1142982" indent="-11429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  <a:r>
              <a:rPr lang="zh-CN" altLang="en-US" sz="66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Optional</a:t>
            </a:r>
            <a:r>
              <a:rPr lang="zh-CN" altLang="en-US" sz="66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6699335-B9B2-4164-B02C-4B0422A973AB}"/>
              </a:ext>
            </a:extLst>
          </p:cNvPr>
          <p:cNvSpPr txBox="1"/>
          <p:nvPr/>
        </p:nvSpPr>
        <p:spPr>
          <a:xfrm>
            <a:off x="3998912" y="21092487"/>
            <a:ext cx="14401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buFont typeface="Wingdings" panose="05000000000000000000" pitchFamily="2" charset="2"/>
              <a:buChar char="Ø"/>
            </a:pPr>
            <a:r>
              <a:rPr lang="en-US" altLang="zh-CN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size is </a:t>
            </a:r>
            <a:r>
              <a:rPr lang="en-US" altLang="zh-CN" sz="6000" b="0" i="0" dirty="0">
                <a:solidFill>
                  <a:srgbClr val="FF0000"/>
                </a:solidFill>
                <a:effectLst/>
                <a:latin typeface="Helvetica Neue"/>
              </a:rPr>
              <a:t>vertical </a:t>
            </a:r>
            <a:r>
              <a:rPr lang="en-US" altLang="zh-CN" sz="6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80*120cm</a:t>
            </a:r>
          </a:p>
        </p:txBody>
      </p:sp>
    </p:spTree>
    <p:extLst>
      <p:ext uri="{BB962C8B-B14F-4D97-AF65-F5344CB8AC3E}">
        <p14:creationId xmlns:p14="http://schemas.microsoft.com/office/powerpoint/2010/main" val="28330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B03A3E9F-4DCE-4ABF-96E7-64E1D6541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00425" cy="4320063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89BB08A-B3C5-4D7D-960A-DD21B297C4C0}"/>
              </a:ext>
            </a:extLst>
          </p:cNvPr>
          <p:cNvSpPr txBox="1"/>
          <p:nvPr/>
        </p:nvSpPr>
        <p:spPr>
          <a:xfrm>
            <a:off x="5275337" y="21082744"/>
            <a:ext cx="18249750" cy="264687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600" b="1" dirty="0">
                <a:latin typeface="Arial" panose="020B0604020202020204" pitchFamily="34" charset="0"/>
                <a:cs typeface="Arial" panose="020B0604020202020204" pitchFamily="34" charset="0"/>
              </a:rPr>
              <a:t>Poster Example</a:t>
            </a:r>
            <a:endParaRPr lang="zh-CN" altLang="en-US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3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26</Words>
  <Application>Microsoft Office PowerPoint</Application>
  <PresentationFormat>自定义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Helvetica Neue</vt:lpstr>
      <vt:lpstr>等线</vt:lpstr>
      <vt:lpstr>Arial</vt:lpstr>
      <vt:lpstr>Calibri</vt:lpstr>
      <vt:lpstr>Calibri Light</vt:lpstr>
      <vt:lpstr>Wingdings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yaoweiwei</dc:creator>
  <cp:lastModifiedBy>yaoweiwei</cp:lastModifiedBy>
  <cp:revision>17</cp:revision>
  <dcterms:created xsi:type="dcterms:W3CDTF">2024-04-02T05:39:51Z</dcterms:created>
  <dcterms:modified xsi:type="dcterms:W3CDTF">2024-04-02T09:00:20Z</dcterms:modified>
</cp:coreProperties>
</file>